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6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70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8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1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77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79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3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9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43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9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0F5F-7F4D-4CF8-9F03-93F2F9C031BF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02B0-1CFE-453E-B094-99F6D8982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39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С рабочего стола\Овечкина Е. А\САЙТ\НОВОСТИ\КИТ\1 (1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74" y="1143000"/>
            <a:ext cx="773005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User\Desktop\С рабочего стола\Овечкина Е. А\САЙТ\НОВОСТИ\КИТ\Driv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9" r="28955"/>
          <a:stretch/>
        </p:blipFill>
        <p:spPr bwMode="auto">
          <a:xfrm>
            <a:off x="5769668" y="1737420"/>
            <a:ext cx="2511813" cy="3600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Группа 15"/>
          <p:cNvGrpSpPr/>
          <p:nvPr/>
        </p:nvGrpSpPr>
        <p:grpSpPr>
          <a:xfrm rot="1711034">
            <a:off x="4949828" y="3979756"/>
            <a:ext cx="1793833" cy="1540911"/>
            <a:chOff x="5483048" y="2691622"/>
            <a:chExt cx="1746940" cy="1368152"/>
          </a:xfrm>
        </p:grpSpPr>
        <p:sp>
          <p:nvSpPr>
            <p:cNvPr id="17" name="5-конечная звезда 16"/>
            <p:cNvSpPr/>
            <p:nvPr/>
          </p:nvSpPr>
          <p:spPr>
            <a:xfrm rot="21008331">
              <a:off x="5483048" y="2691622"/>
              <a:ext cx="1746940" cy="1368152"/>
            </a:xfrm>
            <a:prstGeom prst="star5">
              <a:avLst>
                <a:gd name="adj" fmla="val 22247"/>
                <a:gd name="hf" fmla="val 105146"/>
                <a:gd name="vf" fmla="val 110557"/>
              </a:avLst>
            </a:prstGeom>
            <a:solidFill>
              <a:srgbClr val="CC00FF"/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20684520">
              <a:off x="5975966" y="3265656"/>
              <a:ext cx="1249112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rina" pitchFamily="50" charset="0"/>
                </a:rPr>
                <a:t>«</a:t>
              </a:r>
              <a:r>
                <a:rPr lang="en-US" sz="2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rina" pitchFamily="50" charset="0"/>
                </a:rPr>
                <a:t>Drive</a:t>
              </a:r>
              <a:r>
                <a:rPr lang="ru-RU" sz="2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rina" pitchFamily="50" charset="0"/>
                </a:rPr>
                <a:t>»</a:t>
              </a:r>
              <a:endPara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ina" pitchFamily="50" charset="0"/>
              </a:endParaRPr>
            </a:p>
          </p:txBody>
        </p:sp>
      </p:grpSp>
      <p:pic>
        <p:nvPicPr>
          <p:cNvPr id="20" name="Picture 5" descr="C:\Users\User\Desktop\С рабочего стола\Овечкина Е. А\САЙТ\НОВОСТИ\КИТ\Подиум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486" y="1268760"/>
            <a:ext cx="3787539" cy="21186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 rot="20644694">
            <a:off x="4529970" y="1153671"/>
            <a:ext cx="1746940" cy="1368152"/>
            <a:chOff x="5497224" y="2715408"/>
            <a:chExt cx="1746940" cy="1368152"/>
          </a:xfrm>
        </p:grpSpPr>
        <p:sp>
          <p:nvSpPr>
            <p:cNvPr id="2" name="5-конечная звезда 1"/>
            <p:cNvSpPr/>
            <p:nvPr/>
          </p:nvSpPr>
          <p:spPr>
            <a:xfrm rot="21008331">
              <a:off x="5497224" y="2715408"/>
              <a:ext cx="1746940" cy="1368152"/>
            </a:xfrm>
            <a:prstGeom prst="star5">
              <a:avLst>
                <a:gd name="adj" fmla="val 22247"/>
                <a:gd name="hf" fmla="val 105146"/>
                <a:gd name="vf" fmla="val 110557"/>
              </a:avLst>
            </a:prstGeom>
            <a:solidFill>
              <a:srgbClr val="CC00FF"/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20684520">
              <a:off x="5919003" y="3254622"/>
              <a:ext cx="1249112" cy="4001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rina" pitchFamily="50" charset="0"/>
                </a:rPr>
                <a:t>«Подиум»</a:t>
              </a:r>
              <a:endParaRPr lang="ru-RU" sz="2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ina" pitchFamily="50" charset="0"/>
              </a:endParaRPr>
            </a:p>
          </p:txBody>
        </p:sp>
      </p:grpSp>
      <p:pic>
        <p:nvPicPr>
          <p:cNvPr id="24" name="Picture 7" descr="C:\Users\User\Desktop\С рабочего стола\Овечкина Е. А\САЙТ\НОВОСТИ\КИТ\Эксперимент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22" y="3628459"/>
            <a:ext cx="3528392" cy="196933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Группа 11"/>
          <p:cNvGrpSpPr/>
          <p:nvPr/>
        </p:nvGrpSpPr>
        <p:grpSpPr>
          <a:xfrm rot="1381092">
            <a:off x="755522" y="2663160"/>
            <a:ext cx="1942161" cy="1531681"/>
            <a:chOff x="5509820" y="2714199"/>
            <a:chExt cx="1746940" cy="1531681"/>
          </a:xfrm>
        </p:grpSpPr>
        <p:sp>
          <p:nvSpPr>
            <p:cNvPr id="13" name="5-конечная звезда 12"/>
            <p:cNvSpPr/>
            <p:nvPr/>
          </p:nvSpPr>
          <p:spPr>
            <a:xfrm rot="21008331">
              <a:off x="5509820" y="2714199"/>
              <a:ext cx="1746940" cy="1531681"/>
            </a:xfrm>
            <a:prstGeom prst="star5">
              <a:avLst>
                <a:gd name="adj" fmla="val 22247"/>
                <a:gd name="hf" fmla="val 105146"/>
                <a:gd name="vf" fmla="val 110557"/>
              </a:avLst>
            </a:prstGeom>
            <a:solidFill>
              <a:srgbClr val="CC00FF"/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21484452">
              <a:off x="5774319" y="3266503"/>
              <a:ext cx="1249112" cy="70788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rina" pitchFamily="50" charset="0"/>
                </a:rPr>
                <a:t>«</a:t>
              </a:r>
              <a:r>
                <a:rPr lang="ru-RU" sz="2000" dirty="0" err="1" smtClean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rina" pitchFamily="50" charset="0"/>
                </a:rPr>
                <a:t>Экспе-римент</a:t>
              </a:r>
              <a:r>
                <a:rPr lang="ru-RU" sz="20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rina" pitchFamily="50" charset="0"/>
                </a:rPr>
                <a:t>»</a:t>
              </a:r>
              <a:endParaRPr lang="ru-RU" sz="2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ina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3798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2018-02-12T07:23:37Z</dcterms:created>
  <dcterms:modified xsi:type="dcterms:W3CDTF">2018-02-12T08:00:31Z</dcterms:modified>
</cp:coreProperties>
</file>